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321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122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404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780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811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54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6303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249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524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9627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410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E6E32-8D81-4BC7-A811-EEE2163CE2A2}" type="datetimeFigureOut">
              <a:rPr lang="es-MX" smtClean="0"/>
              <a:t>05/05/2017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14872-9220-445E-A109-8AD5B37FD7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515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5986" y="1495985"/>
            <a:ext cx="6858000" cy="386602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66029" y="198780"/>
            <a:ext cx="832597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002060"/>
                </a:solidFill>
                <a:latin typeface="AR ESSENCE" panose="02000000000000000000" pitchFamily="2" charset="0"/>
              </a:rPr>
              <a:t>ORACIÓN </a:t>
            </a:r>
            <a:r>
              <a:rPr lang="es-MX" sz="2800" b="1" dirty="0">
                <a:solidFill>
                  <a:srgbClr val="002060"/>
                </a:solidFill>
                <a:latin typeface="AR ESSENCE" panose="02000000000000000000" pitchFamily="2" charset="0"/>
              </a:rPr>
              <a:t>DEL PUEBLO DE DIOS EN MISIÓN</a:t>
            </a:r>
          </a:p>
          <a:p>
            <a:r>
              <a:rPr lang="es-MX" sz="2800" b="1" spc="-150" dirty="0" smtClean="0">
                <a:solidFill>
                  <a:srgbClr val="FF0000"/>
                </a:solidFill>
              </a:rPr>
              <a:t>V</a:t>
            </a:r>
            <a:r>
              <a:rPr lang="es-MX" sz="2800" b="1" spc="-150" dirty="0">
                <a:solidFill>
                  <a:srgbClr val="FF0000"/>
                </a:solidFill>
              </a:rPr>
              <a:t>.- Padre Misericordioso, que quieres abrazar a todos con tu amor, </a:t>
            </a:r>
            <a:endParaRPr lang="es-MX" sz="2800" spc="-150" dirty="0">
              <a:solidFill>
                <a:srgbClr val="FF0000"/>
              </a:solidFill>
            </a:endParaRPr>
          </a:p>
          <a:p>
            <a:r>
              <a:rPr lang="es-MX" sz="2800" b="1" spc="-150" dirty="0"/>
              <a:t>R.- entusiásmanos con tu proyecto de salvación.</a:t>
            </a:r>
          </a:p>
          <a:p>
            <a:r>
              <a:rPr lang="es-MX" sz="2800" spc="-150" dirty="0"/>
              <a:t> </a:t>
            </a:r>
            <a:r>
              <a:rPr lang="es-MX" sz="2800" b="1" spc="-150" dirty="0" smtClean="0">
                <a:solidFill>
                  <a:srgbClr val="FF0000"/>
                </a:solidFill>
              </a:rPr>
              <a:t>V</a:t>
            </a:r>
            <a:r>
              <a:rPr lang="es-MX" sz="2800" b="1" spc="-150" dirty="0">
                <a:solidFill>
                  <a:srgbClr val="FF0000"/>
                </a:solidFill>
              </a:rPr>
              <a:t>.- Jesucristo, que eres nuestra esperanza, </a:t>
            </a:r>
          </a:p>
          <a:p>
            <a:r>
              <a:rPr lang="es-MX" sz="2800" b="1" spc="-150" dirty="0"/>
              <a:t>R.- concédenos continuar el camino de conversión.</a:t>
            </a:r>
          </a:p>
          <a:p>
            <a:r>
              <a:rPr lang="es-MX" sz="2800" spc="-150" dirty="0"/>
              <a:t> </a:t>
            </a:r>
            <a:r>
              <a:rPr lang="es-MX" sz="2800" b="1" spc="-150" dirty="0" smtClean="0">
                <a:solidFill>
                  <a:srgbClr val="FF0000"/>
                </a:solidFill>
              </a:rPr>
              <a:t>V</a:t>
            </a:r>
            <a:r>
              <a:rPr lang="es-MX" sz="2800" b="1" spc="-150" dirty="0">
                <a:solidFill>
                  <a:srgbClr val="FF0000"/>
                </a:solidFill>
              </a:rPr>
              <a:t>.- Espíritu Santo, que eres fuente de toda luz,  </a:t>
            </a:r>
          </a:p>
          <a:p>
            <a:r>
              <a:rPr lang="es-MX" sz="2800" b="1" spc="-150" dirty="0"/>
              <a:t>R.- ilumínanos para descubrir los medios que nos conduzcan a ser una Iglesia en misión, </a:t>
            </a:r>
            <a:endParaRPr lang="es-MX" sz="2800" b="1" spc="-150" dirty="0" smtClean="0"/>
          </a:p>
          <a:p>
            <a:r>
              <a:rPr lang="es-MX" sz="2800" b="1" spc="-150" dirty="0">
                <a:solidFill>
                  <a:srgbClr val="FF0000"/>
                </a:solidFill>
              </a:rPr>
              <a:t>TODOS</a:t>
            </a:r>
            <a:r>
              <a:rPr lang="es-MX" sz="2800" b="1" spc="-150" dirty="0" smtClean="0">
                <a:solidFill>
                  <a:srgbClr val="FF0000"/>
                </a:solidFill>
              </a:rPr>
              <a:t>: </a:t>
            </a:r>
            <a:r>
              <a:rPr lang="es-MX" sz="2800" b="1" spc="-150" dirty="0" smtClean="0"/>
              <a:t>para </a:t>
            </a:r>
            <a:r>
              <a:rPr lang="es-MX" sz="2800" b="1" spc="-150" dirty="0"/>
              <a:t>que los bautizados renovemos nuestra fe, la vivencia de la comunión y, como respuesta, salgamos al encuentro de cada hermano, llevando a toda la sociedad la Alegría transformadora del Evangelio. Amén</a:t>
            </a:r>
            <a:endParaRPr lang="es-MX" sz="2800" spc="-150" dirty="0"/>
          </a:p>
          <a:p>
            <a:r>
              <a:rPr lang="es-MX" sz="2800" spc="-150" dirty="0"/>
              <a:t> </a:t>
            </a:r>
            <a:r>
              <a:rPr lang="es-MX" sz="2800" b="1" spc="-150" dirty="0" smtClean="0">
                <a:solidFill>
                  <a:srgbClr val="FF0000"/>
                </a:solidFill>
              </a:rPr>
              <a:t>V</a:t>
            </a:r>
            <a:r>
              <a:rPr lang="es-MX" sz="2800" b="1" spc="-150" dirty="0">
                <a:solidFill>
                  <a:srgbClr val="FF0000"/>
                </a:solidFill>
              </a:rPr>
              <a:t>.- Nuestra Señora de </a:t>
            </a:r>
            <a:r>
              <a:rPr lang="es-MX" sz="2800" b="1" spc="-150" dirty="0" err="1">
                <a:solidFill>
                  <a:srgbClr val="FF0000"/>
                </a:solidFill>
              </a:rPr>
              <a:t>Izamal</a:t>
            </a:r>
            <a:r>
              <a:rPr lang="es-MX" sz="2800" b="1" spc="-150" dirty="0">
                <a:solidFill>
                  <a:srgbClr val="FF0000"/>
                </a:solidFill>
              </a:rPr>
              <a:t>, estrella de la evangelización, </a:t>
            </a:r>
          </a:p>
          <a:p>
            <a:r>
              <a:rPr lang="es-MX" sz="2800" b="1" spc="-150" dirty="0"/>
              <a:t>R.- recorre con nosotros el camino de la misión</a:t>
            </a:r>
            <a:r>
              <a:rPr lang="es-MX" sz="2800" b="1" spc="-150" dirty="0" smtClean="0"/>
              <a:t>.</a:t>
            </a:r>
            <a:endParaRPr lang="es-MX" sz="2400" spc="-150" dirty="0"/>
          </a:p>
        </p:txBody>
      </p:sp>
    </p:spTree>
    <p:extLst>
      <p:ext uri="{BB962C8B-B14F-4D97-AF65-F5344CB8AC3E}">
        <p14:creationId xmlns:p14="http://schemas.microsoft.com/office/powerpoint/2010/main" val="26862390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Panorámica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 ESSENCE</vt:lpstr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RUIZSACRAM</dc:creator>
  <cp:lastModifiedBy>RUIZSACRAM</cp:lastModifiedBy>
  <cp:revision>1</cp:revision>
  <dcterms:created xsi:type="dcterms:W3CDTF">2017-05-06T03:00:53Z</dcterms:created>
  <dcterms:modified xsi:type="dcterms:W3CDTF">2017-05-06T03:01:20Z</dcterms:modified>
</cp:coreProperties>
</file>